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0" r:id="rId4"/>
    <p:sldId id="259" r:id="rId5"/>
    <p:sldId id="265" r:id="rId6"/>
    <p:sldId id="258" r:id="rId7"/>
    <p:sldId id="264" r:id="rId8"/>
    <p:sldId id="269" r:id="rId9"/>
    <p:sldId id="266" r:id="rId10"/>
    <p:sldId id="272" r:id="rId11"/>
    <p:sldId id="27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>
        <p:scale>
          <a:sx n="66" d="100"/>
          <a:sy n="66" d="100"/>
        </p:scale>
        <p:origin x="-1632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D4E99D2-DC32-48CA-ADF9-440D284512AA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A547A3C-1963-4F85-A96D-0C70E1EC801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219200" y="1600200"/>
            <a:ext cx="6480048" cy="2301240"/>
          </a:xfrm>
        </p:spPr>
        <p:txBody>
          <a:bodyPr>
            <a:normAutofit fontScale="90000"/>
          </a:bodyPr>
          <a:lstStyle/>
          <a:p>
            <a:r>
              <a:rPr lang="ar-EG" dirty="0" smtClean="0"/>
              <a:t>اسم المقرر / تربية القوام </a:t>
            </a:r>
            <a:br>
              <a:rPr lang="ar-EG" dirty="0" smtClean="0"/>
            </a:br>
            <a:r>
              <a:rPr lang="ar-EG" dirty="0" smtClean="0"/>
              <a:t>تاريخ المحاضرة 16/3/2020</a:t>
            </a:r>
            <a:br>
              <a:rPr lang="ar-EG" dirty="0" smtClean="0"/>
            </a:br>
            <a:r>
              <a:rPr lang="ar-EG" dirty="0" smtClean="0"/>
              <a:t>التوقيت 9ص :11ص </a:t>
            </a:r>
            <a:br>
              <a:rPr lang="ar-EG" dirty="0" smtClean="0"/>
            </a:br>
            <a:r>
              <a:rPr lang="ar-EG" dirty="0" smtClean="0"/>
              <a:t>المحاضر دكتور / سيد عبد الجواد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43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اسباب الانحراف </a:t>
            </a:r>
          </a:p>
          <a:p>
            <a:pPr algn="r"/>
            <a:r>
              <a:rPr lang="ar-EG" dirty="0" smtClean="0"/>
              <a:t>1ـ قد يحدث سقوط احدي الكتفين المقابل اتجاه ميل </a:t>
            </a:r>
            <a:r>
              <a:rPr lang="ar-EG" dirty="0" err="1" smtClean="0"/>
              <a:t>الرقبه</a:t>
            </a:r>
            <a:r>
              <a:rPr lang="ar-EG" dirty="0" smtClean="0"/>
              <a:t> ودفع الحوض </a:t>
            </a:r>
            <a:r>
              <a:rPr lang="ar-EG" dirty="0" err="1" smtClean="0"/>
              <a:t>للامام</a:t>
            </a:r>
            <a:r>
              <a:rPr lang="ar-EG" dirty="0" smtClean="0"/>
              <a:t>  </a:t>
            </a:r>
            <a:r>
              <a:rPr lang="ar-EG" dirty="0" err="1" smtClean="0"/>
              <a:t>للاسباب</a:t>
            </a:r>
            <a:r>
              <a:rPr lang="ar-EG" dirty="0" smtClean="0"/>
              <a:t> </a:t>
            </a:r>
            <a:r>
              <a:rPr lang="ar-EG" dirty="0" err="1" smtClean="0"/>
              <a:t>الاتيه</a:t>
            </a:r>
            <a:r>
              <a:rPr lang="ar-EG" dirty="0" smtClean="0"/>
              <a:t> </a:t>
            </a:r>
          </a:p>
          <a:p>
            <a:pPr algn="r"/>
            <a:r>
              <a:rPr lang="ar-EG" dirty="0" smtClean="0"/>
              <a:t>1ـ </a:t>
            </a:r>
            <a:r>
              <a:rPr lang="ar-EG" dirty="0" err="1" smtClean="0"/>
              <a:t>الاصابه</a:t>
            </a:r>
            <a:r>
              <a:rPr lang="ar-EG" dirty="0" smtClean="0"/>
              <a:t> اما خلقيه يولد بها الطفل او </a:t>
            </a:r>
            <a:r>
              <a:rPr lang="ar-EG" dirty="0" err="1" smtClean="0"/>
              <a:t>نتيجه</a:t>
            </a:r>
            <a:r>
              <a:rPr lang="ar-EG" dirty="0" smtClean="0"/>
              <a:t> قصر عضلي </a:t>
            </a:r>
          </a:p>
          <a:p>
            <a:pPr algn="r"/>
            <a:r>
              <a:rPr lang="ar-EG" dirty="0" smtClean="0"/>
              <a:t>2ـ ضعف السمع او الصمم في احدي الاذنين او ضعف الابصار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6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/>
            <a:r>
              <a:rPr lang="ar-EG" dirty="0" smtClean="0"/>
              <a:t>العلاج للانحراف( ميل الراس )</a:t>
            </a:r>
          </a:p>
          <a:p>
            <a:pPr algn="r"/>
            <a:r>
              <a:rPr lang="ar-EG" dirty="0" smtClean="0"/>
              <a:t>1ـ هدف العلاج </a:t>
            </a:r>
          </a:p>
          <a:p>
            <a:pPr algn="r"/>
            <a:r>
              <a:rPr lang="ar-EG" dirty="0" smtClean="0"/>
              <a:t>اطاله العضلات القصيرة علي الجانب المقعر ذو </a:t>
            </a:r>
            <a:r>
              <a:rPr lang="ar-EG" dirty="0" err="1" smtClean="0"/>
              <a:t>الزاويه</a:t>
            </a:r>
            <a:r>
              <a:rPr lang="ar-EG" dirty="0" smtClean="0"/>
              <a:t> الصغيرة </a:t>
            </a:r>
            <a:r>
              <a:rPr lang="ar-EG" dirty="0" err="1" smtClean="0"/>
              <a:t>بالرقبه</a:t>
            </a:r>
            <a:r>
              <a:rPr lang="ar-EG" dirty="0" smtClean="0"/>
              <a:t> </a:t>
            </a:r>
          </a:p>
          <a:p>
            <a:pPr algn="r"/>
            <a:r>
              <a:rPr lang="ar-EG" dirty="0" smtClean="0"/>
              <a:t>2ـ العمل علي تقويه العضلات التي استطالت ناحيه </a:t>
            </a:r>
            <a:r>
              <a:rPr lang="ar-EG" dirty="0" err="1" smtClean="0"/>
              <a:t>الزوايه</a:t>
            </a:r>
            <a:r>
              <a:rPr lang="ar-EG" dirty="0" smtClean="0"/>
              <a:t> الكبيرة </a:t>
            </a:r>
            <a:r>
              <a:rPr lang="ar-EG" dirty="0" err="1" smtClean="0"/>
              <a:t>بالرقبه</a:t>
            </a:r>
            <a:r>
              <a:rPr lang="ar-EG" dirty="0" smtClean="0"/>
              <a:t>  </a:t>
            </a:r>
          </a:p>
          <a:p>
            <a:pPr algn="r"/>
            <a:r>
              <a:rPr lang="ar-EG" dirty="0" smtClean="0"/>
              <a:t>3ـ علاج الاسباب المرضية المؤدية الي عضلات قواميه السيئة </a:t>
            </a:r>
          </a:p>
          <a:p>
            <a:pPr algn="r"/>
            <a:r>
              <a:rPr lang="ar-EG" dirty="0" smtClean="0"/>
              <a:t>4ـ تجنب العضلات </a:t>
            </a:r>
            <a:r>
              <a:rPr lang="ar-EG" dirty="0" err="1" smtClean="0"/>
              <a:t>القوامية</a:t>
            </a:r>
            <a:r>
              <a:rPr lang="ar-EG" dirty="0" smtClean="0"/>
              <a:t> التي </a:t>
            </a:r>
            <a:r>
              <a:rPr lang="ar-EG" dirty="0" err="1" smtClean="0"/>
              <a:t>بشانها</a:t>
            </a:r>
            <a:r>
              <a:rPr lang="ar-EG" dirty="0" smtClean="0"/>
              <a:t> تكون </a:t>
            </a:r>
            <a:r>
              <a:rPr lang="ar-EG" dirty="0" err="1" smtClean="0"/>
              <a:t>نحرافات</a:t>
            </a:r>
            <a:r>
              <a:rPr lang="ar-EG" dirty="0" smtClean="0"/>
              <a:t> القوام </a:t>
            </a:r>
          </a:p>
          <a:p>
            <a:pPr algn="r"/>
            <a:r>
              <a:rPr lang="ar-EG" dirty="0" smtClean="0"/>
              <a:t>5ـ عمل تدليك للعضلات </a:t>
            </a:r>
            <a:r>
              <a:rPr lang="ar-EG" dirty="0" err="1" smtClean="0"/>
              <a:t>المصابه</a:t>
            </a:r>
            <a:r>
              <a:rPr lang="ar-EG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98108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بعض التمرينات </a:t>
            </a:r>
            <a:r>
              <a:rPr lang="ar-EG" dirty="0" err="1" smtClean="0"/>
              <a:t>العلاجيه</a:t>
            </a:r>
            <a:r>
              <a:rPr lang="ar-EG" dirty="0" smtClean="0"/>
              <a:t> </a:t>
            </a:r>
            <a:r>
              <a:rPr lang="ar-EG" dirty="0" err="1" smtClean="0"/>
              <a:t>للنعق</a:t>
            </a:r>
            <a:r>
              <a:rPr lang="ar-EG" dirty="0" smtClean="0"/>
              <a:t> </a:t>
            </a:r>
            <a:r>
              <a:rPr lang="ar-EG" dirty="0" err="1" smtClean="0"/>
              <a:t>المائله</a:t>
            </a:r>
            <a:r>
              <a:rPr lang="ar-EG" dirty="0" smtClean="0"/>
              <a:t> انظر </a:t>
            </a:r>
            <a:r>
              <a:rPr lang="ar-EG" dirty="0" err="1" smtClean="0"/>
              <a:t>الكتبا</a:t>
            </a:r>
            <a:r>
              <a:rPr lang="ar-EG" dirty="0" smtClean="0"/>
              <a:t> ص 59 و60 و61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4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الانحرافات </a:t>
            </a:r>
            <a:r>
              <a:rPr lang="ar-EG" dirty="0" err="1" smtClean="0"/>
              <a:t>القوامية</a:t>
            </a:r>
            <a:r>
              <a:rPr lang="ar-EG" dirty="0" smtClean="0"/>
              <a:t> </a:t>
            </a:r>
            <a:r>
              <a:rPr lang="ar-EG" dirty="0" err="1" smtClean="0"/>
              <a:t>الشائعه</a:t>
            </a:r>
            <a:r>
              <a:rPr lang="ar-EG" dirty="0" smtClean="0"/>
              <a:t> 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النقاط الرئيسية في المحاضرة </a:t>
            </a:r>
          </a:p>
          <a:p>
            <a:pPr algn="r"/>
            <a:r>
              <a:rPr lang="ar-EG" dirty="0" smtClean="0"/>
              <a:t>اولا </a:t>
            </a:r>
          </a:p>
          <a:p>
            <a:pPr algn="r"/>
            <a:r>
              <a:rPr lang="ar-EG" dirty="0" smtClean="0"/>
              <a:t>انحرافات الطرف العلوي 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21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1ـ سقوط الراس </a:t>
            </a:r>
          </a:p>
          <a:p>
            <a:pPr algn="r"/>
            <a:r>
              <a:rPr lang="ar-EG" dirty="0" smtClean="0"/>
              <a:t>2ـ ميل العنق جانبا </a:t>
            </a:r>
          </a:p>
          <a:p>
            <a:pPr algn="r"/>
            <a:r>
              <a:rPr lang="ar-EG" dirty="0" smtClean="0"/>
              <a:t>3ـ تسطح الظهر </a:t>
            </a:r>
          </a:p>
          <a:p>
            <a:pPr algn="r"/>
            <a:r>
              <a:rPr lang="ar-EG" dirty="0" smtClean="0"/>
              <a:t>4ـ اللوح المجنح </a:t>
            </a:r>
          </a:p>
          <a:p>
            <a:pPr algn="r"/>
            <a:r>
              <a:rPr lang="ar-EG" dirty="0" smtClean="0"/>
              <a:t>5ـ استدارة الكتفين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25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ar-EG" dirty="0" smtClean="0"/>
              <a:t>اولا </a:t>
            </a:r>
          </a:p>
          <a:p>
            <a:pPr algn="r"/>
            <a:r>
              <a:rPr lang="ar-EG" dirty="0" smtClean="0"/>
              <a:t>انحراف سقوط الراس اماما </a:t>
            </a:r>
          </a:p>
          <a:p>
            <a:pPr algn="r"/>
            <a:r>
              <a:rPr lang="ar-EG" dirty="0" smtClean="0"/>
              <a:t>تعريف الانحراف هو عبارة عن اتخاذ اراس اتجاها اماميا علي غير استقامته مع الجسم اثناء الوقوف </a:t>
            </a:r>
            <a:r>
              <a:rPr lang="ar-EG" dirty="0" err="1" smtClean="0"/>
              <a:t>ووالحلوس</a:t>
            </a:r>
            <a:r>
              <a:rPr lang="ar-EG" dirty="0" smtClean="0"/>
              <a:t> او المشي </a:t>
            </a:r>
          </a:p>
          <a:p>
            <a:pPr algn="r"/>
            <a:r>
              <a:rPr lang="ar-EG" dirty="0" smtClean="0"/>
              <a:t>ويحدث هذا الانحراف في الفقرات </a:t>
            </a:r>
            <a:r>
              <a:rPr lang="ar-EG" dirty="0" err="1" smtClean="0"/>
              <a:t>العنقيه</a:t>
            </a:r>
            <a:r>
              <a:rPr lang="ar-EG" dirty="0" smtClean="0"/>
              <a:t> من العمود الفقري وتسقط الراس </a:t>
            </a:r>
            <a:r>
              <a:rPr lang="ar-EG" dirty="0" err="1" smtClean="0"/>
              <a:t>للامام</a:t>
            </a:r>
            <a:r>
              <a:rPr lang="ar-EG" dirty="0" smtClean="0"/>
              <a:t> </a:t>
            </a:r>
            <a:r>
              <a:rPr lang="ar-EG" dirty="0" err="1" smtClean="0"/>
              <a:t>نتيجه</a:t>
            </a:r>
            <a:r>
              <a:rPr lang="ar-EG" dirty="0" smtClean="0"/>
              <a:t> ضعف عضلات خلف </a:t>
            </a:r>
            <a:r>
              <a:rPr lang="ar-EG" dirty="0" err="1" smtClean="0"/>
              <a:t>الرقبه</a:t>
            </a:r>
            <a:r>
              <a:rPr lang="ar-EG" dirty="0" smtClean="0"/>
              <a:t> مما يؤدي الي زيادة طولها مع قصر في العضلات </a:t>
            </a:r>
            <a:r>
              <a:rPr lang="ar-EG" dirty="0" err="1" smtClean="0"/>
              <a:t>والاربطه</a:t>
            </a:r>
            <a:r>
              <a:rPr lang="ar-EG" dirty="0" smtClean="0"/>
              <a:t> الامامية </a:t>
            </a:r>
            <a:r>
              <a:rPr lang="ar-EG" dirty="0" err="1" smtClean="0"/>
              <a:t>للرقبه</a:t>
            </a:r>
            <a:r>
              <a:rPr lang="ar-EG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49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العلامات الظاهرية لانحراف </a:t>
            </a:r>
          </a:p>
          <a:p>
            <a:pPr algn="r"/>
            <a:r>
              <a:rPr lang="ar-EG" dirty="0" smtClean="0"/>
              <a:t>زياده تحدب </a:t>
            </a:r>
            <a:r>
              <a:rPr lang="ar-EG" dirty="0" err="1" smtClean="0"/>
              <a:t>المنطقه</a:t>
            </a:r>
            <a:r>
              <a:rPr lang="ar-EG" dirty="0" smtClean="0"/>
              <a:t> </a:t>
            </a:r>
            <a:r>
              <a:rPr lang="ar-EG" dirty="0" err="1" smtClean="0"/>
              <a:t>العنقيه</a:t>
            </a:r>
            <a:r>
              <a:rPr lang="ar-EG" dirty="0" smtClean="0"/>
              <a:t> </a:t>
            </a:r>
            <a:r>
              <a:rPr lang="ar-EG" dirty="0" err="1" smtClean="0"/>
              <a:t>للامام</a:t>
            </a:r>
            <a:r>
              <a:rPr lang="ar-EG" dirty="0" smtClean="0"/>
              <a:t> </a:t>
            </a:r>
          </a:p>
          <a:p>
            <a:pPr algn="r"/>
            <a:r>
              <a:rPr lang="ar-EG" dirty="0" smtClean="0"/>
              <a:t>2ـ يفقد الفك السفلي وضعه الطبيعي ويصبح غير </a:t>
            </a:r>
            <a:r>
              <a:rPr lang="ar-EG" dirty="0" err="1" smtClean="0"/>
              <a:t>متوزاي</a:t>
            </a:r>
            <a:r>
              <a:rPr lang="ar-EG" dirty="0" smtClean="0"/>
              <a:t> مع الارض </a:t>
            </a:r>
          </a:p>
          <a:p>
            <a:pPr algn="r"/>
            <a:r>
              <a:rPr lang="ar-EG" dirty="0" smtClean="0"/>
              <a:t>3ـ تتجه الذقن للداخل وتتلاشي من الخلف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23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اسباب انحراف سقوط الراس </a:t>
            </a:r>
          </a:p>
          <a:p>
            <a:r>
              <a:rPr lang="ar-EG" dirty="0" smtClean="0"/>
              <a:t>1ـ الجلوس الخاطئ في المكتب فترة طويله </a:t>
            </a:r>
          </a:p>
          <a:p>
            <a:r>
              <a:rPr lang="ar-EG" dirty="0" smtClean="0"/>
              <a:t>2ـ الميل لدفع الراس </a:t>
            </a:r>
            <a:r>
              <a:rPr lang="ar-EG" dirty="0" err="1" smtClean="0"/>
              <a:t>للامام</a:t>
            </a:r>
            <a:r>
              <a:rPr lang="ar-EG" dirty="0" smtClean="0"/>
              <a:t> </a:t>
            </a:r>
          </a:p>
          <a:p>
            <a:r>
              <a:rPr lang="ar-EG" dirty="0" smtClean="0"/>
              <a:t>في حاله الخجل من الطول الزائد من القامه </a:t>
            </a:r>
          </a:p>
          <a:p>
            <a:r>
              <a:rPr lang="ar-EG" dirty="0" smtClean="0"/>
              <a:t>3ـ عادات </a:t>
            </a:r>
            <a:r>
              <a:rPr lang="ar-EG" dirty="0" err="1" smtClean="0"/>
              <a:t>قوامية</a:t>
            </a:r>
            <a:r>
              <a:rPr lang="ar-EG" dirty="0" smtClean="0"/>
              <a:t> </a:t>
            </a:r>
            <a:r>
              <a:rPr lang="ar-EG" dirty="0" err="1" smtClean="0"/>
              <a:t>خاطئه</a:t>
            </a:r>
            <a:r>
              <a:rPr lang="ar-EG" dirty="0" smtClean="0"/>
              <a:t> كالمشي والجلوس </a:t>
            </a:r>
          </a:p>
          <a:p>
            <a:r>
              <a:rPr lang="ar-EG" dirty="0" smtClean="0"/>
              <a:t>4ـ الضعف البصري  يدفع الشخص راسه </a:t>
            </a:r>
            <a:r>
              <a:rPr lang="ar-EG" dirty="0" err="1" smtClean="0"/>
              <a:t>للامام</a:t>
            </a:r>
            <a:r>
              <a:rPr lang="ar-EG" dirty="0" smtClean="0"/>
              <a:t> لتحسين </a:t>
            </a:r>
            <a:r>
              <a:rPr lang="ar-EG" dirty="0" err="1" smtClean="0"/>
              <a:t>الرؤيه</a:t>
            </a:r>
            <a:endParaRPr lang="ar-EG" dirty="0" smtClean="0"/>
          </a:p>
        </p:txBody>
      </p:sp>
    </p:spTree>
    <p:extLst>
      <p:ext uri="{BB962C8B-B14F-4D97-AF65-F5344CB8AC3E}">
        <p14:creationId xmlns:p14="http://schemas.microsoft.com/office/powerpoint/2010/main" val="57141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علاج انحراف القوام</a:t>
            </a:r>
          </a:p>
          <a:p>
            <a:pPr algn="r"/>
            <a:r>
              <a:rPr lang="ar-EG" dirty="0" smtClean="0"/>
              <a:t>وقوف تثبت الكتفين خلف </a:t>
            </a:r>
            <a:r>
              <a:rPr lang="ar-EG" dirty="0" err="1" smtClean="0"/>
              <a:t>الرقبه</a:t>
            </a:r>
            <a:r>
              <a:rPr lang="ar-EG" dirty="0" smtClean="0"/>
              <a:t> دفع </a:t>
            </a:r>
            <a:r>
              <a:rPr lang="ar-EG" dirty="0" err="1" smtClean="0"/>
              <a:t>الرقبه</a:t>
            </a:r>
            <a:r>
              <a:rPr lang="ar-EG" dirty="0" smtClean="0"/>
              <a:t> بالكفين </a:t>
            </a:r>
            <a:r>
              <a:rPr lang="ar-EG" dirty="0" err="1" smtClean="0"/>
              <a:t>للامام</a:t>
            </a:r>
            <a:r>
              <a:rPr lang="ar-EG" dirty="0" smtClean="0"/>
              <a:t> مع دفع الراس للخلف والاحتفاظ بهذا الوضع بضع ثواني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728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ثانيا انحراف ميل العنق جانبا </a:t>
            </a:r>
          </a:p>
          <a:p>
            <a:pPr algn="r"/>
            <a:r>
              <a:rPr lang="ar-EG" dirty="0" smtClean="0"/>
              <a:t>تعريف الانحراف هو :ـ عبارة عن ميل جانبي للعنق ويحث للفقرات </a:t>
            </a:r>
            <a:r>
              <a:rPr lang="ar-EG" dirty="0" err="1" smtClean="0"/>
              <a:t>العنقيه</a:t>
            </a:r>
            <a:r>
              <a:rPr lang="ar-EG" dirty="0" smtClean="0"/>
              <a:t> 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915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EG" dirty="0" smtClean="0"/>
              <a:t>التغيرات </a:t>
            </a:r>
            <a:r>
              <a:rPr lang="ar-EG" dirty="0" err="1" smtClean="0"/>
              <a:t>التشريحيه</a:t>
            </a:r>
            <a:r>
              <a:rPr lang="ar-EG" dirty="0" smtClean="0"/>
              <a:t> </a:t>
            </a:r>
            <a:r>
              <a:rPr lang="ar-EG" dirty="0" err="1" smtClean="0"/>
              <a:t>الناتجه</a:t>
            </a:r>
            <a:r>
              <a:rPr lang="ar-EG" dirty="0" smtClean="0"/>
              <a:t> عن الانحراف </a:t>
            </a:r>
          </a:p>
          <a:p>
            <a:pPr algn="r"/>
            <a:r>
              <a:rPr lang="ar-EG" dirty="0" smtClean="0"/>
              <a:t>تظهر الراس مائله لاحد الكتفين والوجه متجه </a:t>
            </a:r>
            <a:r>
              <a:rPr lang="ar-EG" dirty="0" err="1" smtClean="0"/>
              <a:t>للناحيه</a:t>
            </a:r>
            <a:r>
              <a:rPr lang="ar-EG" dirty="0" smtClean="0"/>
              <a:t> </a:t>
            </a:r>
            <a:r>
              <a:rPr lang="ar-EG" dirty="0" err="1" smtClean="0"/>
              <a:t>السليمه</a:t>
            </a:r>
            <a:r>
              <a:rPr lang="ar-EG" dirty="0" smtClean="0"/>
              <a:t> والذقن </a:t>
            </a:r>
            <a:r>
              <a:rPr lang="ar-EG" dirty="0" err="1" smtClean="0"/>
              <a:t>لاعلي</a:t>
            </a:r>
            <a:r>
              <a:rPr lang="ar-EG" dirty="0" smtClean="0"/>
              <a:t> حيث تقصر </a:t>
            </a:r>
            <a:r>
              <a:rPr lang="ar-EG" dirty="0" err="1" smtClean="0"/>
              <a:t>العضله</a:t>
            </a:r>
            <a:r>
              <a:rPr lang="ar-EG" dirty="0" smtClean="0"/>
              <a:t> </a:t>
            </a:r>
            <a:r>
              <a:rPr lang="ar-EG" dirty="0" err="1" smtClean="0"/>
              <a:t>القصيه</a:t>
            </a:r>
            <a:r>
              <a:rPr lang="ar-EG" dirty="0" smtClean="0"/>
              <a:t> </a:t>
            </a:r>
            <a:r>
              <a:rPr lang="ar-EG" dirty="0" err="1" smtClean="0"/>
              <a:t>الترقوية</a:t>
            </a:r>
            <a:r>
              <a:rPr lang="ar-EG" dirty="0" smtClean="0"/>
              <a:t> </a:t>
            </a:r>
            <a:r>
              <a:rPr lang="ar-EG" dirty="0" err="1" smtClean="0"/>
              <a:t>الحلبمية</a:t>
            </a:r>
            <a:r>
              <a:rPr lang="ar-EG" dirty="0" smtClean="0"/>
              <a:t> مع ضعف </a:t>
            </a:r>
            <a:r>
              <a:rPr lang="ar-EG" dirty="0" err="1" smtClean="0"/>
              <a:t>العضله</a:t>
            </a:r>
            <a:r>
              <a:rPr lang="ar-EG" dirty="0" smtClean="0"/>
              <a:t> </a:t>
            </a:r>
            <a:r>
              <a:rPr lang="ar-EG" dirty="0" err="1" smtClean="0"/>
              <a:t>المقابله</a:t>
            </a:r>
            <a:r>
              <a:rPr lang="ar-EG" dirty="0" smtClean="0"/>
              <a:t> علي الجانب الاخر وينتج عن ذلك عدم اتزان </a:t>
            </a:r>
            <a:r>
              <a:rPr lang="ar-EG" dirty="0" err="1" smtClean="0"/>
              <a:t>المنطقه</a:t>
            </a:r>
            <a:r>
              <a:rPr lang="ar-EG" dirty="0" smtClean="0"/>
              <a:t> </a:t>
            </a:r>
            <a:r>
              <a:rPr lang="ar-EG" dirty="0" err="1" smtClean="0"/>
              <a:t>العنقيه</a:t>
            </a:r>
            <a:r>
              <a:rPr lang="ar-EG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22517"/>
      </p:ext>
    </p:extLst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</TotalTime>
  <Words>328</Words>
  <Application>Microsoft Office PowerPoint</Application>
  <PresentationFormat>عرض على الشاشة (3:4)‏</PresentationFormat>
  <Paragraphs>42</Paragraphs>
  <Slides>12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تقنية</vt:lpstr>
      <vt:lpstr>اسم المقرر / تربية القوام  تاريخ المحاضرة 16/3/2020 التوقيت 9ص :11ص  المحاضر دكتور / سيد عبد الجواد </vt:lpstr>
      <vt:lpstr>الانحرافات القوامية الشائعه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اسم المقرر / تربية القوام  تاريخ المحاضرة 16/3/2020 التوقيت 9ص :11ص  المحاضر دكتور / سيد عبد الجواد </dc:title>
  <dc:creator>Windows User</dc:creator>
  <cp:lastModifiedBy>Windows User</cp:lastModifiedBy>
  <cp:revision>23</cp:revision>
  <dcterms:created xsi:type="dcterms:W3CDTF">2020-03-16T10:35:08Z</dcterms:created>
  <dcterms:modified xsi:type="dcterms:W3CDTF">2020-03-16T11:04:10Z</dcterms:modified>
</cp:coreProperties>
</file>